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81" r:id="rId2"/>
    <p:sldId id="1905" r:id="rId3"/>
    <p:sldId id="1906" r:id="rId4"/>
    <p:sldId id="1907" r:id="rId5"/>
    <p:sldId id="1908" r:id="rId6"/>
    <p:sldId id="190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467. LIA LE TANG MUBANG KINGAI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Late 128:1-6</a:t>
            </a:r>
          </a:p>
          <a:p>
            <a:r>
              <a:rPr lang="en-US" sz="1500" dirty="0"/>
              <a:t>George D. Moore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6425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tang mu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kilo,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bang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Sian’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832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tongciamna’n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tang uh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292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le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Khawhma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120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lii bang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Khristian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942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zingvai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749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467. LIA LE TANG MUBANG KINGAI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2018-12-15T07:43:13Z</dcterms:modified>
</cp:coreProperties>
</file>